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1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9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2733EEC-7DA1-4E45-8DDF-D4F28541AB5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2A94896-8E46-4E91-A6CA-9D1C188F0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1A96-A4B7-499D-A5F3-EFA1882542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BH" dirty="0"/>
              <a:t>التنمية الريفية: المفهوم والسياقات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6CA1D-A2C2-4921-916B-268E166E7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803617" cy="1908938"/>
          </a:xfrm>
        </p:spPr>
        <p:txBody>
          <a:bodyPr>
            <a:normAutofit/>
          </a:bodyPr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دكتور</a:t>
            </a:r>
          </a:p>
          <a:p>
            <a:pPr algn="ctr"/>
            <a:r>
              <a:rPr lang="ar-BH" sz="3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محمد عرابي</a:t>
            </a:r>
            <a:endParaRPr lang="en-US" sz="3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947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9932F-EA95-4C1B-88AA-A29015A8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PEOPLE RELATED PROBLEMS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Image result for فلاحين">
            <a:extLst>
              <a:ext uri="{FF2B5EF4-FFF2-40B4-BE49-F238E27FC236}">
                <a16:creationId xmlns:a16="http://schemas.microsoft.com/office/drawing/2014/main" id="{731DEF49-0239-49E4-A6AD-8EAFD53E9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04" y="2064137"/>
            <a:ext cx="4853722" cy="320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فلاحين">
            <a:extLst>
              <a:ext uri="{FF2B5EF4-FFF2-40B4-BE49-F238E27FC236}">
                <a16:creationId xmlns:a16="http://schemas.microsoft.com/office/drawing/2014/main" id="{F02B965C-63F3-4013-96BD-3F2D0F30C0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474" y="3181064"/>
            <a:ext cx="6274526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81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EAF8-174D-48B4-8F9D-19E5F87E8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/>
              <a:t>1. Traditional way of thinking.</a:t>
            </a:r>
          </a:p>
          <a:p>
            <a:r>
              <a:rPr lang="en-US" sz="2400" b="1" dirty="0"/>
              <a:t>2. Poor understanding.</a:t>
            </a:r>
          </a:p>
          <a:p>
            <a:r>
              <a:rPr lang="en-US" sz="2400" b="1" dirty="0"/>
              <a:t>3. Low level of education to understand developmental efforts and new technology.</a:t>
            </a:r>
          </a:p>
          <a:p>
            <a:r>
              <a:rPr lang="en-US" sz="2400" b="1" dirty="0"/>
              <a:t>4. Deprived psychology and scientific orientation.</a:t>
            </a:r>
          </a:p>
          <a:p>
            <a:r>
              <a:rPr lang="en-US" sz="2400" b="1" dirty="0"/>
              <a:t>5. Lack of confidence.</a:t>
            </a:r>
          </a:p>
          <a:p>
            <a:r>
              <a:rPr lang="en-US" sz="2400" b="1" dirty="0"/>
              <a:t>6. Poor awareness.</a:t>
            </a:r>
          </a:p>
          <a:p>
            <a:r>
              <a:rPr lang="en-US" sz="2400" b="1" dirty="0"/>
              <a:t>7. Low level of education.</a:t>
            </a:r>
          </a:p>
          <a:p>
            <a:r>
              <a:rPr lang="en-US" sz="2400" b="1" dirty="0"/>
              <a:t>8. Existence of unfelt needs.</a:t>
            </a:r>
          </a:p>
          <a:p>
            <a:r>
              <a:rPr lang="en-US" sz="2400" b="1" dirty="0"/>
              <a:t>9. Personal ego.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5A3456-40E5-4222-BF6A-74ECA38A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</p:spPr>
        <p:txBody>
          <a:bodyPr>
            <a:normAutofit/>
          </a:bodyPr>
          <a:lstStyle/>
          <a:p>
            <a:r>
              <a:rPr lang="en-US" dirty="0"/>
              <a:t>PEOPLE RELATED PROBLEMS..</a:t>
            </a:r>
          </a:p>
        </p:txBody>
      </p:sp>
    </p:spTree>
    <p:extLst>
      <p:ext uri="{BB962C8B-B14F-4D97-AF65-F5344CB8AC3E}">
        <p14:creationId xmlns:p14="http://schemas.microsoft.com/office/powerpoint/2010/main" val="2676493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350AE-BE58-475B-A830-CBB9130E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29190"/>
            <a:ext cx="10058400" cy="16093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230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F043BA-0C52-4068-BCF5-2B2D89BA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A081C-9369-4C0B-82CA-D7CB67E2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612" y="484632"/>
            <a:ext cx="3816774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ar-BH" b="1" dirty="0">
                <a:solidFill>
                  <a:schemeClr val="accent4">
                    <a:lumMod val="75000"/>
                  </a:schemeClr>
                </a:solidFill>
              </a:rPr>
              <a:t>الفقر الريفي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0C936D-5756-4E1A-B7E9-529CB42BF1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86" r="2" b="2"/>
          <a:stretch/>
        </p:blipFill>
        <p:spPr>
          <a:xfrm>
            <a:off x="3343" y="10"/>
            <a:ext cx="7548923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4A71-B190-4C71-B304-E878222AC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3611" y="2121408"/>
            <a:ext cx="3816774" cy="4050792"/>
          </a:xfrm>
        </p:spPr>
        <p:txBody>
          <a:bodyPr>
            <a:normAutofit/>
          </a:bodyPr>
          <a:lstStyle/>
          <a:p>
            <a:pPr algn="r" rtl="1"/>
            <a:r>
              <a:rPr lang="ar-BH" sz="3200" b="1" dirty="0">
                <a:solidFill>
                  <a:schemeClr val="accent1">
                    <a:lumMod val="75000"/>
                  </a:schemeClr>
                </a:solidFill>
              </a:rPr>
              <a:t>مفهوم الفقر الريفي</a:t>
            </a:r>
          </a:p>
          <a:p>
            <a:pPr algn="r" rtl="1"/>
            <a:r>
              <a:rPr lang="ar-BH" sz="3200" b="1" dirty="0">
                <a:solidFill>
                  <a:schemeClr val="accent1">
                    <a:lumMod val="75000"/>
                  </a:schemeClr>
                </a:solidFill>
              </a:rPr>
              <a:t>الفقر المدقع</a:t>
            </a:r>
          </a:p>
          <a:p>
            <a:pPr algn="r" rtl="1"/>
            <a:r>
              <a:rPr lang="ar-BH" sz="3200" b="1" dirty="0">
                <a:solidFill>
                  <a:schemeClr val="accent1">
                    <a:lumMod val="75000"/>
                  </a:schemeClr>
                </a:solidFill>
              </a:rPr>
              <a:t>خصوصية الريف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89ACCC8-A635-400E-B9C0-AD9CA5710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C21CEB-233C-4B50-8CCA-829AD0428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DF2D74-CD63-49A8-A93B-9DA2F5951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8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BDBB-38DB-455C-9CC8-17888EEE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767" y="9658"/>
            <a:ext cx="10058400" cy="1151322"/>
          </a:xfrm>
        </p:spPr>
        <p:txBody>
          <a:bodyPr>
            <a:normAutofit/>
          </a:bodyPr>
          <a:lstStyle/>
          <a:p>
            <a:r>
              <a:rPr lang="en-US" sz="4800" dirty="0">
                <a:highlight>
                  <a:srgbClr val="00FFFF"/>
                </a:highlight>
              </a:rPr>
              <a:t>Then.. What is the rural development?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F0E1-CED8-482B-AB6B-4B47699A7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9002"/>
            <a:ext cx="10058400" cy="4754366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Rural development is a strategy designed to improve the economic and social life of rural poor.</a:t>
            </a:r>
          </a:p>
          <a:p>
            <a:pPr algn="just"/>
            <a:endParaRPr lang="en-US" sz="3600" b="1" dirty="0">
              <a:solidFill>
                <a:srgbClr val="FF0000"/>
              </a:solidFill>
            </a:endParaRPr>
          </a:p>
          <a:p>
            <a:pPr algn="just"/>
            <a:r>
              <a:rPr lang="en-US" sz="2800" b="1" dirty="0">
                <a:highlight>
                  <a:srgbClr val="FFFF00"/>
                </a:highlight>
              </a:rPr>
              <a:t>It is a process, which aims at improving the well being and self realization of people living outside the urbanized areas through collective process.</a:t>
            </a:r>
          </a:p>
        </p:txBody>
      </p:sp>
    </p:spTree>
    <p:extLst>
      <p:ext uri="{BB962C8B-B14F-4D97-AF65-F5344CB8AC3E}">
        <p14:creationId xmlns:p14="http://schemas.microsoft.com/office/powerpoint/2010/main" val="214076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EBD3-3474-4C37-B7DB-10A53437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B822-D449-4A23-800C-7109607C4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highlight>
                  <a:srgbClr val="C0C0C0"/>
                </a:highlight>
              </a:rPr>
              <a:t>Rural Development is all about bringing change among rural community from the traditional way of living to progressive way of living. It is also expressed as a movement for progress.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9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FA81-7A38-4546-BE9E-238222CA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United Nations defines Rural Development 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D298-CD1B-4D3B-95F4-5C97A6A4D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>
                <a:solidFill>
                  <a:srgbClr val="0070C0"/>
                </a:solidFill>
              </a:rPr>
              <a:t>“Rural Development is a </a:t>
            </a:r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process of change</a:t>
            </a:r>
            <a:r>
              <a:rPr lang="en-US" sz="3600" b="1" dirty="0">
                <a:solidFill>
                  <a:srgbClr val="0070C0"/>
                </a:solidFill>
              </a:rPr>
              <a:t>, by which the efforts of the people themselves are </a:t>
            </a:r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united</a:t>
            </a:r>
            <a:r>
              <a:rPr lang="en-US" sz="3600" b="1" dirty="0">
                <a:solidFill>
                  <a:srgbClr val="0070C0"/>
                </a:solidFill>
              </a:rPr>
              <a:t>, those of government authorities to </a:t>
            </a:r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improve their economic, social and cultural </a:t>
            </a:r>
            <a:r>
              <a:rPr lang="en-US" sz="3600" b="1" dirty="0">
                <a:solidFill>
                  <a:srgbClr val="0070C0"/>
                </a:solidFill>
              </a:rPr>
              <a:t>conditions of communities in to the life of the nation and to enable them to </a:t>
            </a:r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contribute fully to national </a:t>
            </a:r>
            <a:r>
              <a:rPr lang="en-US" sz="3600" b="1" dirty="0" err="1">
                <a:solidFill>
                  <a:srgbClr val="0070C0"/>
                </a:solidFill>
                <a:highlight>
                  <a:srgbClr val="FFFF00"/>
                </a:highlight>
              </a:rPr>
              <a:t>programme</a:t>
            </a:r>
            <a:r>
              <a:rPr lang="en-US" sz="3600" b="1" dirty="0">
                <a:solidFill>
                  <a:srgbClr val="0070C0"/>
                </a:solidFill>
                <a:highlight>
                  <a:srgbClr val="FFFF00"/>
                </a:highligh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9387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4167A2-51E6-49D7-B70A-880D98A16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209006"/>
            <a:ext cx="10750731" cy="626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2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809B-E74B-4936-8794-AE261C13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Why we work for rural development?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DB7D-F087-43E6-AC7E-7C9409382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1. To develop farm, home, public service and village community.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2. To bring improvement in producing of crops and animals living condition.</a:t>
            </a:r>
          </a:p>
          <a:p>
            <a:endParaRPr lang="en-US" sz="2400" b="1" dirty="0"/>
          </a:p>
          <a:p>
            <a:r>
              <a:rPr lang="en-US" sz="2400" b="1" dirty="0"/>
              <a:t>3. To improve health and education condition etc. improvement of the rural people.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4. To improve villagers with their own efforts.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5. To improve village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73204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71563-BEA0-4BDD-91B2-CD7C50FDF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2" y="0"/>
            <a:ext cx="120874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6CAB-5F16-4A7F-A577-7AC2EBA6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against the R.D.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BBB5-0A57-47A6-A572-25A4EDBF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1.People related</a:t>
            </a:r>
          </a:p>
          <a:p>
            <a:r>
              <a:rPr lang="en-US" sz="3200" b="1" dirty="0"/>
              <a:t>2. Agricultural related problems</a:t>
            </a:r>
          </a:p>
          <a:p>
            <a:r>
              <a:rPr lang="en-US" sz="3200" b="1" dirty="0"/>
              <a:t>3. Infrastructure related problems</a:t>
            </a:r>
          </a:p>
          <a:p>
            <a:r>
              <a:rPr lang="en-US" sz="3200" b="1" dirty="0"/>
              <a:t>4.Economic problems</a:t>
            </a:r>
          </a:p>
          <a:p>
            <a:r>
              <a:rPr lang="en-US" sz="3200" b="1" dirty="0"/>
              <a:t>5.Social and Cultural problems</a:t>
            </a:r>
          </a:p>
          <a:p>
            <a:r>
              <a:rPr lang="en-US" sz="3200" b="1" dirty="0"/>
              <a:t>6.Leadership related problems</a:t>
            </a:r>
          </a:p>
          <a:p>
            <a:r>
              <a:rPr lang="en-US" sz="3200" b="1" dirty="0"/>
              <a:t>7.Administrative problems</a:t>
            </a:r>
          </a:p>
        </p:txBody>
      </p:sp>
    </p:spTree>
    <p:extLst>
      <p:ext uri="{BB962C8B-B14F-4D97-AF65-F5344CB8AC3E}">
        <p14:creationId xmlns:p14="http://schemas.microsoft.com/office/powerpoint/2010/main" val="288569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345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Arabic Typesetting</vt:lpstr>
      <vt:lpstr>Calibri</vt:lpstr>
      <vt:lpstr>Rockwell</vt:lpstr>
      <vt:lpstr>Rockwell Condensed</vt:lpstr>
      <vt:lpstr>Rockwell Extra Bold</vt:lpstr>
      <vt:lpstr>Wingdings</vt:lpstr>
      <vt:lpstr>Wood Type</vt:lpstr>
      <vt:lpstr>التنمية الريفية: المفهوم والسياقات</vt:lpstr>
      <vt:lpstr>الفقر الريفي</vt:lpstr>
      <vt:lpstr>Then.. What is the rural development?</vt:lpstr>
      <vt:lpstr>The Concept..</vt:lpstr>
      <vt:lpstr>The United Nations defines Rural Development as:</vt:lpstr>
      <vt:lpstr>PowerPoint Presentation</vt:lpstr>
      <vt:lpstr>Why we work for rural development?</vt:lpstr>
      <vt:lpstr>PowerPoint Presentation</vt:lpstr>
      <vt:lpstr>Constraints against the R.D.</vt:lpstr>
      <vt:lpstr>PEOPLE RELATED PROBLEMS</vt:lpstr>
      <vt:lpstr>PEOPLE RELATED PROBLEMS..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التنمية الريفية: المفهوم والسياقات</dc:title>
  <dc:creator>family orabi</dc:creator>
  <cp:lastModifiedBy>family orabi</cp:lastModifiedBy>
  <cp:revision>7</cp:revision>
  <dcterms:created xsi:type="dcterms:W3CDTF">2020-02-12T03:28:31Z</dcterms:created>
  <dcterms:modified xsi:type="dcterms:W3CDTF">2020-02-13T04:22:27Z</dcterms:modified>
</cp:coreProperties>
</file>